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</p:sldIdLst>
  <p:sldSz cx="6858000" cy="9906000" type="A4"/>
  <p:notesSz cx="6735763" cy="9869488"/>
  <p:defaultTextStyle>
    <a:defPPr>
      <a:defRPr lang="ja-JP"/>
    </a:defPPr>
    <a:lvl1pPr marL="0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kumimoji="1" sz="13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7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6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712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809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00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90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29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22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669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62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67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75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01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39319-F79A-45F8-BD25-67AD394AB581}" type="datetimeFigureOut">
              <a:rPr kumimoji="1" lang="ja-JP" altLang="en-US" smtClean="0"/>
              <a:t>2019/11/3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7C8B5-E521-4370-8368-60E5EA380F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52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5760000" cy="1080000"/>
          </a:xfrm>
        </p:spPr>
        <p:txBody>
          <a:bodyPr tIns="72000" bIns="72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タ　イ　ト　ル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ご氏名（ご所属）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, 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ご氏名（ご所属）</a:t>
            </a:r>
            <a:endParaRPr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0000" y="1728000"/>
            <a:ext cx="2808000" cy="7560000"/>
          </a:xfrm>
        </p:spPr>
        <p:txBody>
          <a:bodyPr vert="horz" lIns="91440" tIns="72000" rIns="91440" bIns="72000" rtlCol="0" anchor="t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lang="ja-JP" altLang="en-US" sz="1000" b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．背景</a:t>
            </a: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・目的</a:t>
            </a: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〇〇は、</a:t>
            </a:r>
            <a:r>
              <a:rPr lang="en-US" altLang="ja-JP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２．研究方法</a:t>
            </a: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〇〇は、</a:t>
            </a:r>
            <a:r>
              <a:rPr lang="en-US" altLang="ja-JP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….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３．実験／調査結果</a:t>
            </a: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〇〇は、</a:t>
            </a:r>
            <a:r>
              <a:rPr lang="en-US" altLang="ja-JP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….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ja-JP" altLang="en-US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92000" y="1728000"/>
            <a:ext cx="2808000" cy="7560000"/>
          </a:xfrm>
        </p:spPr>
        <p:txBody>
          <a:bodyPr vert="horz" lIns="91440" tIns="72000" rIns="91440" bIns="72000" rtlCol="0" anchor="t"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４．実験結果についての考察　</a:t>
            </a: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〇〇</a:t>
            </a: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は、</a:t>
            </a:r>
            <a:r>
              <a:rPr lang="en-US" altLang="ja-JP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….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５．結論</a:t>
            </a: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謝辞</a:t>
            </a:r>
            <a:endParaRPr lang="en-US" altLang="ja-JP" sz="1000" b="0" dirty="0" smtClean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参考文献</a:t>
            </a:r>
            <a:endParaRPr lang="en-US" altLang="ja-JP" sz="1000" b="0" dirty="0" smtClean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altLang="ja-JP" sz="1143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2680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0000" y="1728000"/>
            <a:ext cx="2988000" cy="2706356"/>
          </a:xfrm>
          <a:ln>
            <a:solidFill>
              <a:schemeClr val="accent1"/>
            </a:solidFill>
          </a:ln>
        </p:spPr>
        <p:txBody>
          <a:bodyPr vert="horz" lIns="91440" tIns="51429" rIns="91440" bIns="51429" rtlCol="0" anchor="t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lang="ja-JP" altLang="en-US" sz="1000" b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．背景</a:t>
            </a: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・目的</a:t>
            </a: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〇〇は、</a:t>
            </a:r>
            <a:r>
              <a:rPr lang="en-US" altLang="ja-JP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ja-JP" altLang="en-US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プレースホルダー 2"/>
          <p:cNvSpPr txBox="1">
            <a:spLocks/>
          </p:cNvSpPr>
          <p:nvPr/>
        </p:nvSpPr>
        <p:spPr>
          <a:xfrm>
            <a:off x="3631473" y="1734449"/>
            <a:ext cx="2668527" cy="26938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5314" tIns="51429" rIns="65314" bIns="51429" rtlCol="0" anchor="t">
            <a:noAutofit/>
          </a:bodyPr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53156"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lang="ja-JP" altLang="en-US" sz="1000" b="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．方法</a:t>
            </a: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ja-JP" altLang="en-US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プレースホルダー 2"/>
          <p:cNvSpPr txBox="1">
            <a:spLocks/>
          </p:cNvSpPr>
          <p:nvPr/>
        </p:nvSpPr>
        <p:spPr>
          <a:xfrm>
            <a:off x="540000" y="4536001"/>
            <a:ext cx="5760000" cy="18588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5314" tIns="51429" rIns="65314" bIns="51429" rtlCol="0" anchor="t">
            <a:noAutofit/>
          </a:bodyPr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lang="ja-JP" altLang="en-US" sz="1000" b="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</a:t>
            </a: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活動</a:t>
            </a:r>
            <a:r>
              <a:rPr lang="ja-JP" altLang="en-US" sz="1000" b="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状況</a:t>
            </a: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43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143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プレースホルダー 4"/>
          <p:cNvSpPr txBox="1">
            <a:spLocks/>
          </p:cNvSpPr>
          <p:nvPr/>
        </p:nvSpPr>
        <p:spPr>
          <a:xfrm>
            <a:off x="3456000" y="6516000"/>
            <a:ext cx="2844000" cy="157386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5314" tIns="51429" rIns="65314" bIns="51429" rtlCol="0" anchor="t">
            <a:noAutofit/>
          </a:bodyPr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５．</a:t>
            </a:r>
            <a:r>
              <a:rPr lang="ja-JP" altLang="en-US" sz="1000" b="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結果に</a:t>
            </a: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ついての考察</a:t>
            </a: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143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プレースホルダー 4"/>
          <p:cNvSpPr txBox="1">
            <a:spLocks/>
          </p:cNvSpPr>
          <p:nvPr/>
        </p:nvSpPr>
        <p:spPr>
          <a:xfrm>
            <a:off x="3456000" y="8197607"/>
            <a:ext cx="2844000" cy="9898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5314" tIns="51429" rIns="65314" bIns="51429" rtlCol="0" anchor="t">
            <a:noAutofit/>
          </a:bodyPr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謝辞</a:t>
            </a: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参考文献</a:t>
            </a: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143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43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43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43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43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43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540000" y="540000"/>
            <a:ext cx="5760000" cy="1080000"/>
          </a:xfrm>
        </p:spPr>
        <p:txBody>
          <a:bodyPr tIns="72000" bIns="72000">
            <a:noAutofit/>
          </a:bodyPr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タ　イ　ト　ル</a:t>
            </a:r>
            <a:r>
              <a:rPr lang="en-US" altLang="ja-JP" sz="2344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lang="en-US" altLang="ja-JP" sz="2344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lang="en-US" altLang="ja-JP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ご氏名</a:t>
            </a:r>
            <a:r>
              <a:rPr lang="ja-JP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ご所属</a:t>
            </a:r>
            <a:r>
              <a:rPr lang="ja-JP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,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ご氏名</a:t>
            </a:r>
            <a:r>
              <a:rPr lang="ja-JP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ご所属</a:t>
            </a:r>
            <a:r>
              <a:rPr lang="ja-JP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テキスト プレースホルダー 4"/>
          <p:cNvSpPr txBox="1">
            <a:spLocks/>
          </p:cNvSpPr>
          <p:nvPr/>
        </p:nvSpPr>
        <p:spPr>
          <a:xfrm>
            <a:off x="540000" y="6509294"/>
            <a:ext cx="2808000" cy="26782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5314" tIns="51429" rIns="65314" bIns="51429" rtlCol="0" anchor="t">
            <a:noAutofit/>
          </a:bodyPr>
          <a:lstStyle>
            <a:lvl1pPr marL="0" indent="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kumimoji="1" sz="252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89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kumimoji="1" sz="16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000" b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  <a:r>
              <a:rPr lang="ja-JP" altLang="en-US" sz="1000" b="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．結果</a:t>
            </a: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 smtClean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ja-JP" sz="1000" b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2224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40</Words>
  <Application>Microsoft Office PowerPoint</Application>
  <PresentationFormat>A4 210 x 297 mm</PresentationFormat>
  <Paragraphs>93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ＭＳ Ｐゴシック</vt:lpstr>
      <vt:lpstr>Arial</vt:lpstr>
      <vt:lpstr>Calibri</vt:lpstr>
      <vt:lpstr>Calibri Light</vt:lpstr>
      <vt:lpstr>Office テーマ</vt:lpstr>
      <vt:lpstr>タ　イ　ト　ル  ご氏名（ご所属）, ご氏名（ご所属）</vt:lpstr>
      <vt:lpstr>タ　イ　ト　ル  ご氏名（ご所属）,ご氏名（ご所属）</vt:lpstr>
    </vt:vector>
  </TitlesOfParts>
  <Company>筑波大学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　究　題　目  ○○学群〇〇学類 ○年　〇〇〇○</dc:title>
  <dc:creator>shirakaw</dc:creator>
  <cp:lastModifiedBy>Tomonori Shirakawa</cp:lastModifiedBy>
  <cp:revision>36</cp:revision>
  <cp:lastPrinted>2016-11-14T02:33:56Z</cp:lastPrinted>
  <dcterms:created xsi:type="dcterms:W3CDTF">2016-11-10T09:05:25Z</dcterms:created>
  <dcterms:modified xsi:type="dcterms:W3CDTF">2019-11-03T03:13:23Z</dcterms:modified>
</cp:coreProperties>
</file>